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3558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336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791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8362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594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4801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894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6906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0923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687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764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511B1-72F2-4441-AE35-5FCC58FCD8E7}" type="datetimeFigureOut">
              <a:rPr lang="nl-NL" smtClean="0"/>
              <a:t>19-10-2021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D5967-A187-4DB5-9AE1-05EC985253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6185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lumMod val="5000"/>
                <a:lumOff val="95000"/>
              </a:schemeClr>
            </a:gs>
            <a:gs pos="1000">
              <a:schemeClr val="accent1">
                <a:lumMod val="45000"/>
                <a:lumOff val="55000"/>
              </a:schemeClr>
            </a:gs>
            <a:gs pos="1000">
              <a:schemeClr val="accent1">
                <a:lumMod val="45000"/>
                <a:lumOff val="55000"/>
              </a:schemeClr>
            </a:gs>
            <a:gs pos="0">
              <a:schemeClr val="accent1">
                <a:alpha val="0"/>
                <a:lumMod val="3000"/>
                <a:lumOff val="97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troomdiagram: Alternatief proces 10"/>
          <p:cNvSpPr/>
          <p:nvPr/>
        </p:nvSpPr>
        <p:spPr>
          <a:xfrm>
            <a:off x="992777" y="888274"/>
            <a:ext cx="10672354" cy="531658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Stroomdiagram: Alternatief proces 11"/>
          <p:cNvSpPr/>
          <p:nvPr/>
        </p:nvSpPr>
        <p:spPr>
          <a:xfrm>
            <a:off x="1528353" y="1254033"/>
            <a:ext cx="9562013" cy="4585063"/>
          </a:xfrm>
          <a:prstGeom prst="flowChartAlternate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Stroomdiagram: Alternatief proces 12"/>
          <p:cNvSpPr/>
          <p:nvPr/>
        </p:nvSpPr>
        <p:spPr>
          <a:xfrm>
            <a:off x="1933302" y="1626323"/>
            <a:ext cx="8752114" cy="384048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Stroomdiagram: Alternatief proces 13"/>
          <p:cNvSpPr/>
          <p:nvPr/>
        </p:nvSpPr>
        <p:spPr>
          <a:xfrm>
            <a:off x="2305593" y="1985553"/>
            <a:ext cx="8007531" cy="3122022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Stroomdiagram: Alternatief proces 14"/>
          <p:cNvSpPr/>
          <p:nvPr/>
        </p:nvSpPr>
        <p:spPr>
          <a:xfrm>
            <a:off x="2768512" y="2363202"/>
            <a:ext cx="7237638" cy="2375041"/>
          </a:xfrm>
          <a:prstGeom prst="flowChartAlternateProcess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Stroomdiagram: Alternatief proces 16"/>
          <p:cNvSpPr/>
          <p:nvPr/>
        </p:nvSpPr>
        <p:spPr>
          <a:xfrm>
            <a:off x="6309358" y="2664823"/>
            <a:ext cx="3331031" cy="1894114"/>
          </a:xfrm>
          <a:prstGeom prst="flowChartAlternate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Tekstvak 17"/>
          <p:cNvSpPr txBox="1"/>
          <p:nvPr/>
        </p:nvSpPr>
        <p:spPr>
          <a:xfrm>
            <a:off x="4990011" y="323001"/>
            <a:ext cx="245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Westzijde (</a:t>
            </a:r>
            <a:r>
              <a:rPr lang="nl-NL" dirty="0" err="1" smtClean="0"/>
              <a:t>kruisingzijde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19" name="Stroomdiagram: Alternatief proces 18"/>
          <p:cNvSpPr/>
          <p:nvPr/>
        </p:nvSpPr>
        <p:spPr>
          <a:xfrm>
            <a:off x="3169920" y="2686593"/>
            <a:ext cx="2390503" cy="1894114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ekstvak 21"/>
          <p:cNvSpPr txBox="1"/>
          <p:nvPr/>
        </p:nvSpPr>
        <p:spPr>
          <a:xfrm>
            <a:off x="5301666" y="879957"/>
            <a:ext cx="1260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Buitenbaan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5765396" y="1252245"/>
            <a:ext cx="130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Binnenbaan</a:t>
            </a:r>
            <a:endParaRPr lang="nl-NL" dirty="0"/>
          </a:p>
        </p:txBody>
      </p:sp>
      <p:sp>
        <p:nvSpPr>
          <p:cNvPr id="25" name="Tekstvak 24"/>
          <p:cNvSpPr txBox="1"/>
          <p:nvPr/>
        </p:nvSpPr>
        <p:spPr>
          <a:xfrm>
            <a:off x="6300972" y="1615048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Inrijbaan</a:t>
            </a:r>
            <a:endParaRPr lang="nl-NL" dirty="0"/>
          </a:p>
        </p:txBody>
      </p:sp>
      <p:sp>
        <p:nvSpPr>
          <p:cNvPr id="26" name="Tekstvak 25"/>
          <p:cNvSpPr txBox="1"/>
          <p:nvPr/>
        </p:nvSpPr>
        <p:spPr>
          <a:xfrm>
            <a:off x="6663411" y="2005147"/>
            <a:ext cx="1290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 </a:t>
            </a:r>
            <a:r>
              <a:rPr lang="nl-NL" dirty="0" smtClean="0"/>
              <a:t>333m baan</a:t>
            </a:r>
            <a:endParaRPr lang="nl-NL" dirty="0"/>
          </a:p>
        </p:txBody>
      </p:sp>
      <p:sp>
        <p:nvSpPr>
          <p:cNvPr id="27" name="Tekstvak 26"/>
          <p:cNvSpPr txBox="1"/>
          <p:nvPr/>
        </p:nvSpPr>
        <p:spPr>
          <a:xfrm>
            <a:off x="3710985" y="3361898"/>
            <a:ext cx="1364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Krabbelbaan</a:t>
            </a:r>
            <a:endParaRPr lang="nl-NL" dirty="0"/>
          </a:p>
        </p:txBody>
      </p:sp>
      <p:sp>
        <p:nvSpPr>
          <p:cNvPr id="28" name="Tekstvak 27"/>
          <p:cNvSpPr txBox="1"/>
          <p:nvPr/>
        </p:nvSpPr>
        <p:spPr>
          <a:xfrm>
            <a:off x="7299963" y="3347049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Shorttrack baan</a:t>
            </a:r>
            <a:endParaRPr lang="nl-NL" dirty="0"/>
          </a:p>
        </p:txBody>
      </p:sp>
      <p:sp>
        <p:nvSpPr>
          <p:cNvPr id="29" name="Tekstvak 28"/>
          <p:cNvSpPr txBox="1"/>
          <p:nvPr/>
        </p:nvSpPr>
        <p:spPr>
          <a:xfrm>
            <a:off x="3537702" y="6356560"/>
            <a:ext cx="5763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Oostzijde (finish-zijde 500/1000/1500/3000/5000/10000m)</a:t>
            </a:r>
            <a:endParaRPr lang="nl-NL" dirty="0"/>
          </a:p>
        </p:txBody>
      </p:sp>
      <p:sp>
        <p:nvSpPr>
          <p:cNvPr id="30" name="Tekstvak 29"/>
          <p:cNvSpPr txBox="1"/>
          <p:nvPr/>
        </p:nvSpPr>
        <p:spPr>
          <a:xfrm>
            <a:off x="11781994" y="2364377"/>
            <a:ext cx="3153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Noordzijde</a:t>
            </a:r>
            <a:endParaRPr lang="nl-NL" dirty="0"/>
          </a:p>
        </p:txBody>
      </p:sp>
      <p:sp>
        <p:nvSpPr>
          <p:cNvPr id="31" name="Tekstvak 30"/>
          <p:cNvSpPr txBox="1"/>
          <p:nvPr/>
        </p:nvSpPr>
        <p:spPr>
          <a:xfrm>
            <a:off x="272467" y="2319218"/>
            <a:ext cx="3153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Zuidzijde</a:t>
            </a:r>
            <a:endParaRPr lang="nl-NL" dirty="0"/>
          </a:p>
        </p:txBody>
      </p:sp>
      <p:sp>
        <p:nvSpPr>
          <p:cNvPr id="33" name="Tekstvak 32"/>
          <p:cNvSpPr txBox="1"/>
          <p:nvPr/>
        </p:nvSpPr>
        <p:spPr>
          <a:xfrm>
            <a:off x="5301666" y="5839097"/>
            <a:ext cx="1260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Buitenbaan</a:t>
            </a:r>
            <a:endParaRPr lang="nl-NL" dirty="0"/>
          </a:p>
        </p:txBody>
      </p:sp>
      <p:sp>
        <p:nvSpPr>
          <p:cNvPr id="34" name="Tekstvak 33"/>
          <p:cNvSpPr txBox="1"/>
          <p:nvPr/>
        </p:nvSpPr>
        <p:spPr>
          <a:xfrm>
            <a:off x="5646786" y="5465607"/>
            <a:ext cx="130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Binnenbaan</a:t>
            </a:r>
            <a:endParaRPr lang="nl-NL" dirty="0"/>
          </a:p>
        </p:txBody>
      </p:sp>
      <p:sp>
        <p:nvSpPr>
          <p:cNvPr id="37" name="Tekstvak 36"/>
          <p:cNvSpPr txBox="1"/>
          <p:nvPr/>
        </p:nvSpPr>
        <p:spPr>
          <a:xfrm>
            <a:off x="6283338" y="5085000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Inrijbaan</a:t>
            </a:r>
            <a:endParaRPr lang="nl-NL" dirty="0"/>
          </a:p>
        </p:txBody>
      </p:sp>
      <p:sp>
        <p:nvSpPr>
          <p:cNvPr id="38" name="Tekstvak 37"/>
          <p:cNvSpPr txBox="1"/>
          <p:nvPr/>
        </p:nvSpPr>
        <p:spPr>
          <a:xfrm>
            <a:off x="6654594" y="4717147"/>
            <a:ext cx="1290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 </a:t>
            </a:r>
            <a:r>
              <a:rPr lang="nl-NL" dirty="0" smtClean="0"/>
              <a:t>333m baan</a:t>
            </a:r>
            <a:endParaRPr lang="nl-NL" dirty="0"/>
          </a:p>
        </p:txBody>
      </p:sp>
      <p:cxnSp>
        <p:nvCxnSpPr>
          <p:cNvPr id="40" name="Rechte verbindingslijn 39"/>
          <p:cNvCxnSpPr/>
          <p:nvPr/>
        </p:nvCxnSpPr>
        <p:spPr>
          <a:xfrm>
            <a:off x="9096289" y="5115892"/>
            <a:ext cx="4539" cy="10889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echte verbindingslijn 42"/>
          <p:cNvCxnSpPr/>
          <p:nvPr/>
        </p:nvCxnSpPr>
        <p:spPr>
          <a:xfrm>
            <a:off x="8988150" y="5105791"/>
            <a:ext cx="4539" cy="10889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43"/>
          <p:cNvCxnSpPr/>
          <p:nvPr/>
        </p:nvCxnSpPr>
        <p:spPr>
          <a:xfrm>
            <a:off x="8869017" y="5113812"/>
            <a:ext cx="4539" cy="10889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44"/>
          <p:cNvCxnSpPr/>
          <p:nvPr/>
        </p:nvCxnSpPr>
        <p:spPr>
          <a:xfrm>
            <a:off x="8760878" y="5120930"/>
            <a:ext cx="4539" cy="10889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chte verbindingslijn 45"/>
          <p:cNvCxnSpPr/>
          <p:nvPr/>
        </p:nvCxnSpPr>
        <p:spPr>
          <a:xfrm>
            <a:off x="8652739" y="5116769"/>
            <a:ext cx="4539" cy="10889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31768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26</Words>
  <Application>Microsoft Office PowerPoint</Application>
  <PresentationFormat>Breedbeeld</PresentationFormat>
  <Paragraphs>14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Siep Luinenburg</dc:creator>
  <cp:lastModifiedBy>Siep Luinenburg</cp:lastModifiedBy>
  <cp:revision>4</cp:revision>
  <dcterms:created xsi:type="dcterms:W3CDTF">2021-10-19T12:19:34Z</dcterms:created>
  <dcterms:modified xsi:type="dcterms:W3CDTF">2021-10-19T12:46:20Z</dcterms:modified>
</cp:coreProperties>
</file>